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818" autoAdjust="0"/>
  </p:normalViewPr>
  <p:slideViewPr>
    <p:cSldViewPr>
      <p:cViewPr varScale="1">
        <p:scale>
          <a:sx n="72" d="100"/>
          <a:sy n="72" d="100"/>
        </p:scale>
        <p:origin x="-18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89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EB280-2C02-4389-9A1B-DACB68A91C80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1E2B5-D393-4C21-8850-FC064B941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95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pkbu.ru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Слайд № 1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Комфорт городской жизни определяется не только наличием магазинов, деловых центров или бесперебойной работой городских служб. Если в городе нет среды для интересного времяпрепровождения, он становится безликим, уменьшается ценность такого города для своих жителей (в первую очередь для молодежи). В нашем городе, по сравнению с другими территориями,  немало делается для обучения и воспитания молодежи, обеспечения досуга людей старшего поколения. Тем не менее, полагаем необходимым развивать, модернизировать уже созданные объекты. Добавить прогулочные зоны, места для занятий физкультурой и т.п.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Изменить серую реальность - одна из приоритетных задач проекта модернизации моногородов. Проекты по развитию Моногородов и по Благоустройству городов отнесены Президентом РФ к приоритетным на ближайшие годы.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Программа «Пять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шагов» предполагает проведение комплекса мероприятий в рамках улучшения благоустройства нашего города, таких, как общественные места отдыха, спортивные объекты, места общественного питания. Она позволит выделить направления и объекты, требующие первоочередного внимания, работа с которыми сыграет важную роль в повышении уровня жизни и качества городской среды.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Железногорске проведена работа по подготовке предложений в программу "Пять шагов".  Рабочей группой произведен сбор предложений жителей ЗАТО Железногорск которые помогут сделать жизнь в Железногорске более комфортной, интересной и наполненной положительными эмоциями.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Сбор предложений осуществлялся разными способами: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 ящики для сбора информации «5 шагов  к благоустройству»,  расположенные на 1-х этажах ЖЭКов;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через сайты МП ГЖКУ и  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МП КБУ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через Общественную приемную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через СМИ: Канал 12,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СГ-26,  ДЕМОС ТВ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посредством встреч с председателями советов МКД и руководителями учреждений культуры и образования ЗАТО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Иными словами, в процесс обсуждения было вовлечено максимальное количество неравнодушных горожан.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предложения были изучены, обобщены и систематизированы по ПЯТИ направлениям,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наиболее интересным и социально значимым оказался проект «Голубое ожерелье»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E2B5-D393-4C21-8850-FC064B9412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57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Слайд № 2 .  Благоустройство Оживленного  пространства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Проект «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Голубое ожерелье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- обрамление городской достопримечательности - озеро Голубое – пешеходным маршрутом. Создание прогулочной зоны, объединяющей все районы города с обустройством выходов к нему. Также предполагается возможность использования этой дорожки роллерами, велосипедистами, маломобильными группами населения. Актуальность проекта связана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тем, что проект дает возможность шаговой доступности жителям плотно заселенных районов к не урбанизированной зоне отдыха – городскому озеру. Частично реализованный проект оказался крайне востребованным, как в летнее так и в зимнее время. На дорожке постоянно можно встретить гуляющих мамочек с колясками, людей в возрасте, занимающихся скандинавской ходьбой, просто пешеходов. По интенсивности использования его построенной малой части уже сейчас ясно, что дорожка требует уширения и зонирования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E2B5-D393-4C21-8850-FC064B94120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915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(Слайд № 3) На отдельных участках дорожки требуется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обустройство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смотровых площадок со скамейками, причалов, мини торговых точек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разделение потоков гуляющих людей и спортсменов.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Кстати, дорожка будет актуальна и для большого спорта – на озере проводится этап кубка России по триатлону, а при соревнованиях по яхтенному спорту она будет великолепной смотровой площадкой.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E2B5-D393-4C21-8850-FC064B94120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732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Начало проекта, как уже отмечалось, было встречено жителями города крайне активно. Люди принимали участие в субботниках по очистке береговой</a:t>
            </a:r>
            <a:r>
              <a:rPr lang="ru-RU" baseline="0" dirty="0" smtClean="0"/>
              <a:t> линии. На протяжении уже более двух лет высказывают свои предложения по организации данной зоны, активно обсуждают проект в соц. сетях. Проект активно поддержан партией «Единая Россия»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E2B5-D393-4C21-8850-FC064B94120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643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037977"/>
          </a:xfrm>
          <a:noFill/>
        </p:spPr>
        <p:txBody>
          <a:bodyPr>
            <a:normAutofit fontScale="90000"/>
          </a:bodyPr>
          <a:lstStyle/>
          <a:p>
            <a:r>
              <a:rPr lang="ru-RU" dirty="0" smtClean="0"/>
              <a:t>5 шагов по благоустройству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216688"/>
          </a:xfrm>
        </p:spPr>
        <p:txBody>
          <a:bodyPr/>
          <a:lstStyle/>
          <a:p>
            <a:pPr lvl="0" algn="ctr"/>
            <a:r>
              <a:rPr lang="ru-RU" dirty="0"/>
              <a:t>Благоустройство </a:t>
            </a:r>
            <a:r>
              <a:rPr lang="ru-RU" dirty="0" smtClean="0"/>
              <a:t>оживленного пространства</a:t>
            </a:r>
          </a:p>
          <a:p>
            <a:pPr lvl="0" algn="ctr"/>
            <a:r>
              <a:rPr lang="ru-RU" sz="4800" dirty="0" smtClean="0">
                <a:latin typeface="+mj-lt"/>
              </a:rPr>
              <a:t>Проект «Голубое ожерелье»</a:t>
            </a:r>
            <a:endParaRPr lang="ru-RU" sz="4800" dirty="0">
              <a:latin typeface="+mj-lt"/>
            </a:endParaRPr>
          </a:p>
          <a:p>
            <a:endParaRPr lang="ru-RU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591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9837" y="260649"/>
            <a:ext cx="7772400" cy="8640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«Голубое ожерелье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иколай\Downloads\Шаг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692811" cy="513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29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Николай\Downloads\ШАГ 2 (Озеро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309265" cy="548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400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85164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«Голубое ожерелье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иколай\Desktop\Новая папка\1a (1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5963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иколай\Desktop\Новая папка\image147088637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20888"/>
            <a:ext cx="5715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156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274</TotalTime>
  <Words>274</Words>
  <Application>Microsoft Office PowerPoint</Application>
  <PresentationFormat>Экран (4:3)</PresentationFormat>
  <Paragraphs>26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5 шагов по благоустройству</vt:lpstr>
      <vt:lpstr>«Голубое ожерелье»</vt:lpstr>
      <vt:lpstr>Презентация PowerPoint</vt:lpstr>
      <vt:lpstr>«Голубое ожерелье»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</dc:creator>
  <cp:lastModifiedBy>Николай</cp:lastModifiedBy>
  <cp:revision>15</cp:revision>
  <dcterms:created xsi:type="dcterms:W3CDTF">2017-03-28T02:15:42Z</dcterms:created>
  <dcterms:modified xsi:type="dcterms:W3CDTF">2017-03-28T06:51:29Z</dcterms:modified>
</cp:coreProperties>
</file>